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2CBEBB-DF51-4EDA-A0B7-DF7A05DE836E}"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2877217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2CBEBB-DF51-4EDA-A0B7-DF7A05DE836E}"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796975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2CBEBB-DF51-4EDA-A0B7-DF7A05DE836E}"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60206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2CBEBB-DF51-4EDA-A0B7-DF7A05DE836E}"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058647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2CBEBB-DF51-4EDA-A0B7-DF7A05DE836E}"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2664897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2CBEBB-DF51-4EDA-A0B7-DF7A05DE836E}"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182786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2CBEBB-DF51-4EDA-A0B7-DF7A05DE836E}" type="datetimeFigureOut">
              <a:rPr lang="en-US" smtClean="0"/>
              <a:t>12/6/2011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1995985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2CBEBB-DF51-4EDA-A0B7-DF7A05DE836E}" type="datetimeFigureOut">
              <a:rPr lang="en-US" smtClean="0"/>
              <a:t>12/6/2011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804709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2CBEBB-DF51-4EDA-A0B7-DF7A05DE836E}" type="datetimeFigureOut">
              <a:rPr lang="en-US" smtClean="0"/>
              <a:t>12/6/2011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655834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2CBEBB-DF51-4EDA-A0B7-DF7A05DE836E}"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1502913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2CBEBB-DF51-4EDA-A0B7-DF7A05DE836E}"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194146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2CBEBB-DF51-4EDA-A0B7-DF7A05DE836E}" type="datetimeFigureOut">
              <a:rPr lang="en-US" smtClean="0"/>
              <a:t>12/6/2011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A4EB33-B5F0-48DB-97A2-281CD643D720}" type="slidenum">
              <a:rPr lang="en-US" smtClean="0"/>
              <a:t>‹#›</a:t>
            </a:fld>
            <a:endParaRPr lang="en-US"/>
          </a:p>
        </p:txBody>
      </p:sp>
    </p:spTree>
    <p:extLst>
      <p:ext uri="{BB962C8B-B14F-4D97-AF65-F5344CB8AC3E}">
        <p14:creationId xmlns:p14="http://schemas.microsoft.com/office/powerpoint/2010/main" val="3228638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Russian Revolution </a:t>
            </a:r>
            <a:endParaRPr lang="en-US" dirty="0"/>
          </a:p>
        </p:txBody>
      </p:sp>
      <p:sp>
        <p:nvSpPr>
          <p:cNvPr id="3" name="Subtitle 2"/>
          <p:cNvSpPr>
            <a:spLocks noGrp="1"/>
          </p:cNvSpPr>
          <p:nvPr>
            <p:ph type="subTitle" idx="1"/>
          </p:nvPr>
        </p:nvSpPr>
        <p:spPr/>
        <p:txBody>
          <a:bodyPr/>
          <a:lstStyle/>
          <a:p>
            <a:r>
              <a:rPr lang="en-US" dirty="0" smtClean="0"/>
              <a:t>Shannon </a:t>
            </a:r>
            <a:r>
              <a:rPr lang="en-US" dirty="0" err="1" smtClean="0"/>
              <a:t>Kulac</a:t>
            </a:r>
            <a:endParaRPr lang="en-US" dirty="0"/>
          </a:p>
        </p:txBody>
      </p:sp>
    </p:spTree>
    <p:extLst>
      <p:ext uri="{BB962C8B-B14F-4D97-AF65-F5344CB8AC3E}">
        <p14:creationId xmlns:p14="http://schemas.microsoft.com/office/powerpoint/2010/main" val="2275402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caused the  Russian revolution?</a:t>
            </a:r>
            <a:endParaRPr lang="en-US" dirty="0"/>
          </a:p>
        </p:txBody>
      </p:sp>
      <p:sp>
        <p:nvSpPr>
          <p:cNvPr id="3" name="Content Placeholder 2"/>
          <p:cNvSpPr>
            <a:spLocks noGrp="1"/>
          </p:cNvSpPr>
          <p:nvPr>
            <p:ph idx="1"/>
          </p:nvPr>
        </p:nvSpPr>
        <p:spPr/>
        <p:txBody>
          <a:bodyPr/>
          <a:lstStyle/>
          <a:p>
            <a:r>
              <a:rPr lang="en-US" dirty="0" smtClean="0"/>
              <a:t>Russia was politically economically socially backwards</a:t>
            </a:r>
          </a:p>
          <a:p>
            <a:r>
              <a:rPr lang="en-US" dirty="0"/>
              <a:t> </a:t>
            </a:r>
            <a:r>
              <a:rPr lang="en-US" dirty="0" smtClean="0"/>
              <a:t>Romanov czar ruled for 300 years</a:t>
            </a:r>
          </a:p>
          <a:p>
            <a:r>
              <a:rPr lang="en-US" dirty="0" smtClean="0"/>
              <a:t>Military losses in Russo- Japanese war </a:t>
            </a:r>
          </a:p>
          <a:p>
            <a:r>
              <a:rPr lang="en-US" dirty="0" smtClean="0"/>
              <a:t>Spread of liberal ideas like Democracy and communism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4459465"/>
            <a:ext cx="2605088" cy="172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4307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 before the revolution</a:t>
            </a:r>
            <a:endParaRPr lang="en-US" dirty="0"/>
          </a:p>
        </p:txBody>
      </p:sp>
      <p:sp>
        <p:nvSpPr>
          <p:cNvPr id="3" name="Content Placeholder 2"/>
          <p:cNvSpPr>
            <a:spLocks noGrp="1"/>
          </p:cNvSpPr>
          <p:nvPr>
            <p:ph idx="1"/>
          </p:nvPr>
        </p:nvSpPr>
        <p:spPr/>
        <p:txBody>
          <a:bodyPr/>
          <a:lstStyle/>
          <a:p>
            <a:r>
              <a:rPr lang="en-US" dirty="0" smtClean="0"/>
              <a:t>Russia was backwards</a:t>
            </a:r>
          </a:p>
          <a:p>
            <a:r>
              <a:rPr lang="en-US" dirty="0" smtClean="0"/>
              <a:t>Oppressive/conservative absolute monarchy</a:t>
            </a:r>
          </a:p>
          <a:p>
            <a:r>
              <a:rPr lang="en-US" dirty="0" smtClean="0"/>
              <a:t>They had desperate poverty </a:t>
            </a:r>
          </a:p>
          <a:p>
            <a:r>
              <a:rPr lang="en-US" dirty="0" smtClean="0"/>
              <a:t>90% were illiterate peasants </a:t>
            </a:r>
          </a:p>
          <a:p>
            <a:r>
              <a:rPr lang="en-US" dirty="0" smtClean="0"/>
              <a:t>There was a lack of industrialization</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4648200"/>
            <a:ext cx="2833688"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6253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Who was Karl Marx?</a:t>
            </a:r>
            <a:endParaRPr lang="en-US" dirty="0"/>
          </a:p>
        </p:txBody>
      </p:sp>
      <p:sp>
        <p:nvSpPr>
          <p:cNvPr id="3" name="Content Placeholder 2"/>
          <p:cNvSpPr>
            <a:spLocks noGrp="1"/>
          </p:cNvSpPr>
          <p:nvPr>
            <p:ph idx="1"/>
          </p:nvPr>
        </p:nvSpPr>
        <p:spPr/>
        <p:txBody>
          <a:bodyPr/>
          <a:lstStyle/>
          <a:p>
            <a:r>
              <a:rPr lang="en-US" dirty="0" smtClean="0"/>
              <a:t>He was the father of communism </a:t>
            </a:r>
          </a:p>
          <a:p>
            <a:r>
              <a:rPr lang="en-US" dirty="0" smtClean="0"/>
              <a:t>He was a German Philosopher </a:t>
            </a:r>
          </a:p>
          <a:p>
            <a:r>
              <a:rPr lang="en-US" dirty="0" smtClean="0"/>
              <a:t>He saw history as a struggle between the haves and the have not</a:t>
            </a:r>
          </a:p>
          <a:p>
            <a:r>
              <a:rPr lang="en-US" dirty="0" smtClean="0"/>
              <a:t>He wrote The Communist Manifesto in 1848</a:t>
            </a:r>
          </a:p>
          <a:p>
            <a:r>
              <a:rPr lang="en-US" dirty="0" smtClean="0"/>
              <a:t>He came up with communism</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4419600"/>
            <a:ext cx="16192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0264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Vladimir Lenin</a:t>
            </a:r>
            <a:endParaRPr lang="en-US" dirty="0"/>
          </a:p>
        </p:txBody>
      </p:sp>
      <p:sp>
        <p:nvSpPr>
          <p:cNvPr id="3" name="Content Placeholder 2"/>
          <p:cNvSpPr>
            <a:spLocks noGrp="1"/>
          </p:cNvSpPr>
          <p:nvPr>
            <p:ph idx="1"/>
          </p:nvPr>
        </p:nvSpPr>
        <p:spPr/>
        <p:txBody>
          <a:bodyPr/>
          <a:lstStyle/>
          <a:p>
            <a:r>
              <a:rPr lang="en-US" dirty="0" smtClean="0"/>
              <a:t>He was the boss of the Bolshevik party</a:t>
            </a:r>
          </a:p>
          <a:p>
            <a:r>
              <a:rPr lang="en-US" dirty="0" smtClean="0"/>
              <a:t>He was the founder of the soviet state</a:t>
            </a:r>
          </a:p>
          <a:p>
            <a:r>
              <a:rPr lang="en-US" dirty="0" smtClean="0"/>
              <a:t>He lead the Russian revolution</a:t>
            </a:r>
          </a:p>
          <a:p>
            <a:r>
              <a:rPr lang="en-US" dirty="0" smtClean="0"/>
              <a:t>In 1921 he introduced the New Economic Policy</a:t>
            </a:r>
          </a:p>
          <a:p>
            <a:r>
              <a:rPr lang="en-US" dirty="0" smtClean="0"/>
              <a:t>He warned other against Stalin’s growing desire for power</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2215" y="4953000"/>
            <a:ext cx="201168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1068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communism?</a:t>
            </a:r>
            <a:endParaRPr lang="en-US" dirty="0"/>
          </a:p>
        </p:txBody>
      </p:sp>
      <p:sp>
        <p:nvSpPr>
          <p:cNvPr id="3" name="Content Placeholder 2"/>
          <p:cNvSpPr>
            <a:spLocks noGrp="1"/>
          </p:cNvSpPr>
          <p:nvPr>
            <p:ph idx="1"/>
          </p:nvPr>
        </p:nvSpPr>
        <p:spPr/>
        <p:txBody>
          <a:bodyPr/>
          <a:lstStyle/>
          <a:p>
            <a:r>
              <a:rPr lang="en-US" dirty="0" smtClean="0"/>
              <a:t>A theory of government in which wealth and property are owned in common, and production and labor are shared equally among the people in reality  the means of production and distribution are owned and controlled by the state</a:t>
            </a:r>
          </a:p>
          <a:p>
            <a:r>
              <a:rPr lang="en-US" dirty="0" smtClean="0"/>
              <a:t>No rich and poor</a:t>
            </a:r>
          </a:p>
          <a:p>
            <a:r>
              <a:rPr lang="en-US" dirty="0" smtClean="0"/>
              <a:t>People can’t do what they want to do</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4038601"/>
            <a:ext cx="1828800" cy="1231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0699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was Russia like after the revolution?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winner of the Russian civil war was the reds </a:t>
            </a:r>
          </a:p>
          <a:p>
            <a:r>
              <a:rPr lang="en-US" dirty="0" smtClean="0"/>
              <a:t>The reds were communists</a:t>
            </a:r>
          </a:p>
          <a:p>
            <a:r>
              <a:rPr lang="en-US" dirty="0" smtClean="0"/>
              <a:t>The country became known as the union of soviet socialists republics</a:t>
            </a:r>
          </a:p>
          <a:p>
            <a:r>
              <a:rPr lang="en-US" dirty="0" smtClean="0"/>
              <a:t>Joseph  Stalin became boss of Russia</a:t>
            </a:r>
          </a:p>
          <a:p>
            <a:r>
              <a:rPr lang="en-US" dirty="0" smtClean="0"/>
              <a:t>He created a totalitarian state</a:t>
            </a:r>
          </a:p>
          <a:p>
            <a:r>
              <a:rPr lang="en-US" dirty="0" smtClean="0"/>
              <a:t>He made the Soviet union into an industrial and political power</a:t>
            </a:r>
          </a:p>
          <a:p>
            <a:r>
              <a:rPr lang="en-US" dirty="0" smtClean="0"/>
              <a:t>He had millions of Russians were tortured, imprisoned, and murdered </a:t>
            </a:r>
          </a:p>
          <a:p>
            <a:endParaRPr lang="en-US" dirty="0" smtClean="0"/>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625" y="5486400"/>
            <a:ext cx="238125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38331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260</Words>
  <Application>Microsoft Office PowerPoint</Application>
  <PresentationFormat>On-screen Show (4:3)</PresentationFormat>
  <Paragraphs>37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Russian Revolution </vt:lpstr>
      <vt:lpstr>What caused the  Russian revolution?</vt:lpstr>
      <vt:lpstr>Russia before the revolution</vt:lpstr>
      <vt:lpstr> Who was Karl Marx?</vt:lpstr>
      <vt:lpstr>Vladimir Lenin</vt:lpstr>
      <vt:lpstr>What is communism?</vt:lpstr>
      <vt:lpstr>What was Russia like after the revolution?</vt:lpstr>
    </vt:vector>
  </TitlesOfParts>
  <Company>NPS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Revolution</dc:title>
  <dc:creator>Kulac, Shannon</dc:creator>
  <cp:lastModifiedBy>Kulac, Shannon</cp:lastModifiedBy>
  <cp:revision>8</cp:revision>
  <dcterms:created xsi:type="dcterms:W3CDTF">2011-11-15T13:30:27Z</dcterms:created>
  <dcterms:modified xsi:type="dcterms:W3CDTF">2011-12-06T13:36:32Z</dcterms:modified>
</cp:coreProperties>
</file>